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93" r:id="rId30"/>
    <p:sldId id="295" r:id="rId31"/>
    <p:sldId id="288" r:id="rId32"/>
    <p:sldId id="289" r:id="rId33"/>
    <p:sldId id="291" r:id="rId34"/>
    <p:sldId id="269" r:id="rId35"/>
    <p:sldId id="271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674"/>
  </p:normalViewPr>
  <p:slideViewPr>
    <p:cSldViewPr snapToGrid="0">
      <p:cViewPr varScale="1">
        <p:scale>
          <a:sx n="109" d="100"/>
          <a:sy n="109" d="100"/>
        </p:scale>
        <p:origin x="1746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500" dirty="0"/>
              <a:t>クラウドにおける</a:t>
            </a:r>
            <a:r>
              <a:rPr kumimoji="1" lang="en-US" altLang="ja-JP" sz="4500" dirty="0"/>
              <a:t>VM</a:t>
            </a:r>
            <a:r>
              <a:rPr kumimoji="1" lang="ja-JP" altLang="en-US" sz="4500" dirty="0"/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949433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r"/>
            <a:r>
              <a:rPr lang="ja-JP" altLang="en-US" sz="2400" dirty="0">
                <a:solidFill>
                  <a:schemeClr val="tx1"/>
                </a:solidFill>
              </a:rPr>
              <a:t>鈴木研究室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690622" y="2661007"/>
            <a:ext cx="7808475" cy="38622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31725" y="6027392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308811" y="2716022"/>
            <a:ext cx="8549958" cy="37437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4"/>
            <a:ext cx="6010155" cy="212124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dirty="0"/>
              <a:t>*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470541" cy="256333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833285" y="3332991"/>
            <a:ext cx="2224217" cy="30117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/>
              <a:t>LXD</a:t>
            </a:r>
            <a:r>
              <a:rPr lang="ja-JP" altLang="en-US" dirty="0"/>
              <a:t>により自動で障害検知，復旧を行うことが可能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ベンチマークで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測定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/>
          <a:stretch/>
        </p:blipFill>
        <p:spPr>
          <a:xfrm>
            <a:off x="0" y="3084575"/>
            <a:ext cx="9144000" cy="363264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7136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43657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1122</TotalTime>
  <Words>1434</Words>
  <Application>Microsoft Office PowerPoint</Application>
  <PresentationFormat>画面に合わせる (4:3)</PresentationFormat>
  <Paragraphs>261</Paragraphs>
  <Slides>39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  <vt:lpstr>コンテナ性能評価（1）</vt:lpstr>
      <vt:lpstr>コンテナ性能評価（2）</vt:lpstr>
      <vt:lpstr>コンテナ性能評価（3）</vt:lpstr>
      <vt:lpstr>コンテナ性能評価（4）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137</cp:revision>
  <dcterms:created xsi:type="dcterms:W3CDTF">2019-04-27T13:01:13Z</dcterms:created>
  <dcterms:modified xsi:type="dcterms:W3CDTF">2019-05-08T16:14:25Z</dcterms:modified>
</cp:coreProperties>
</file>